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1" autoAdjust="0"/>
    <p:restoredTop sz="94660"/>
  </p:normalViewPr>
  <p:slideViewPr>
    <p:cSldViewPr snapToGrid="0">
      <p:cViewPr varScale="1">
        <p:scale>
          <a:sx n="74" d="100"/>
          <a:sy n="74" d="100"/>
        </p:scale>
        <p:origin x="5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79E53-44CD-4C71-9BB8-0F46A9B9AF17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B00B-0F76-4A2A-AA19-A9F5E0BF5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393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79E53-44CD-4C71-9BB8-0F46A9B9AF17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B00B-0F76-4A2A-AA19-A9F5E0BF5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3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79E53-44CD-4C71-9BB8-0F46A9B9AF17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B00B-0F76-4A2A-AA19-A9F5E0BF5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037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79E53-44CD-4C71-9BB8-0F46A9B9AF17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B00B-0F76-4A2A-AA19-A9F5E0BF5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248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79E53-44CD-4C71-9BB8-0F46A9B9AF17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B00B-0F76-4A2A-AA19-A9F5E0BF5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789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79E53-44CD-4C71-9BB8-0F46A9B9AF17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B00B-0F76-4A2A-AA19-A9F5E0BF5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587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79E53-44CD-4C71-9BB8-0F46A9B9AF17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B00B-0F76-4A2A-AA19-A9F5E0BF5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531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79E53-44CD-4C71-9BB8-0F46A9B9AF17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B00B-0F76-4A2A-AA19-A9F5E0BF5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99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79E53-44CD-4C71-9BB8-0F46A9B9AF17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B00B-0F76-4A2A-AA19-A9F5E0BF5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4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79E53-44CD-4C71-9BB8-0F46A9B9AF17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B00B-0F76-4A2A-AA19-A9F5E0BF5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23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79E53-44CD-4C71-9BB8-0F46A9B9AF17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B00B-0F76-4A2A-AA19-A9F5E0BF5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571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79E53-44CD-4C71-9BB8-0F46A9B9AF17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7B00B-0F76-4A2A-AA19-A9F5E0BF5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497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1359228"/>
            <a:ext cx="9144793" cy="41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99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1" y="252708"/>
            <a:ext cx="12156478" cy="635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42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963" y="1536028"/>
            <a:ext cx="12154901" cy="375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29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163" y="395977"/>
            <a:ext cx="9705673" cy="606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173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357" y="763727"/>
            <a:ext cx="11016568" cy="550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75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913" y="402964"/>
            <a:ext cx="9049974" cy="603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10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112" y="629724"/>
            <a:ext cx="9819127" cy="52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86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722" y="1161091"/>
            <a:ext cx="6224555" cy="45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62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3" y="310625"/>
            <a:ext cx="12022354" cy="623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68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373" y="560583"/>
            <a:ext cx="11321253" cy="573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2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865" y="804445"/>
            <a:ext cx="12174560" cy="522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21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53" y="136874"/>
            <a:ext cx="11601694" cy="658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825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85" y="206984"/>
            <a:ext cx="12065030" cy="644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88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02" y="199265"/>
            <a:ext cx="12035798" cy="665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18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1" y="277095"/>
            <a:ext cx="12156478" cy="630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32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0" y="479270"/>
            <a:ext cx="12174070" cy="576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5784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Geniş ekran</PresentationFormat>
  <Paragraphs>0</Paragraphs>
  <Slides>16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Ünite 5</dc:title>
  <dc:creator>Merhaba</dc:creator>
  <cp:lastModifiedBy>Merhaba</cp:lastModifiedBy>
  <cp:revision>4</cp:revision>
  <dcterms:created xsi:type="dcterms:W3CDTF">2017-11-20T09:22:40Z</dcterms:created>
  <dcterms:modified xsi:type="dcterms:W3CDTF">2017-11-20T09:48:55Z</dcterms:modified>
</cp:coreProperties>
</file>