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7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1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EA29-B3F2-451A-85AE-841205D9737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2C5E-F69A-4D91-B70D-2C117A0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1159099"/>
            <a:ext cx="9144793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2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307577"/>
            <a:ext cx="12205250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" y="493521"/>
            <a:ext cx="12065030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0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9" y="2441362"/>
            <a:ext cx="1053480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9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316722"/>
            <a:ext cx="12211346" cy="6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1" y="225274"/>
            <a:ext cx="12119898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3" y="1048305"/>
            <a:ext cx="1177849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8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942" y="560583"/>
            <a:ext cx="12497883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3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894" y="804444"/>
            <a:ext cx="12491787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7" y="109440"/>
            <a:ext cx="11333446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2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701" y="316722"/>
            <a:ext cx="12467401" cy="6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" y="206984"/>
            <a:ext cx="12065030" cy="6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Ünite 8</dc:title>
  <dc:creator>Merhaba</dc:creator>
  <cp:lastModifiedBy>Merhaba</cp:lastModifiedBy>
  <cp:revision>4</cp:revision>
  <dcterms:created xsi:type="dcterms:W3CDTF">2017-12-12T13:12:41Z</dcterms:created>
  <dcterms:modified xsi:type="dcterms:W3CDTF">2017-12-12T13:30:25Z</dcterms:modified>
</cp:coreProperties>
</file>