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8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0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9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5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1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4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88FC-3575-498F-B1A8-AE9A46A5B189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5F8B3-A0E1-4AB8-B008-E09E6CAA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1120462"/>
            <a:ext cx="9144793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08" y="337628"/>
            <a:ext cx="9071826" cy="63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1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1" y="825782"/>
            <a:ext cx="1099813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99" y="337735"/>
            <a:ext cx="6772544" cy="55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9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6" y="1846951"/>
            <a:ext cx="11894327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7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32" y="1039969"/>
            <a:ext cx="8072572" cy="54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6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6" y="2121294"/>
            <a:ext cx="1087620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3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45" y="1572607"/>
            <a:ext cx="10870110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23" y="583957"/>
            <a:ext cx="10192230" cy="573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8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316722"/>
            <a:ext cx="11815072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9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05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49" y="2261515"/>
            <a:ext cx="6145301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0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3" y="1298263"/>
            <a:ext cx="11284674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42" y="403270"/>
            <a:ext cx="8134082" cy="61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3" y="560583"/>
            <a:ext cx="10687214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0" y="0"/>
            <a:ext cx="9985387" cy="66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752624"/>
            <a:ext cx="10729890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7725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0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3" y="835113"/>
            <a:ext cx="8553870" cy="49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3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Geniş ekran</PresentationFormat>
  <Paragraphs>0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Peysaj</dc:title>
  <dc:creator>Merhaba</dc:creator>
  <cp:lastModifiedBy>Merhaba</cp:lastModifiedBy>
  <cp:revision>3</cp:revision>
  <dcterms:created xsi:type="dcterms:W3CDTF">2017-12-20T13:42:52Z</dcterms:created>
  <dcterms:modified xsi:type="dcterms:W3CDTF">2017-12-20T13:51:39Z</dcterms:modified>
</cp:coreProperties>
</file>