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ACE4-DD05-42F2-AFED-190F20B8AA86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5BB0F-426A-4A3B-8F07-6B4656063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62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ACE4-DD05-42F2-AFED-190F20B8AA86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5BB0F-426A-4A3B-8F07-6B4656063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535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ACE4-DD05-42F2-AFED-190F20B8AA86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5BB0F-426A-4A3B-8F07-6B4656063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93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ACE4-DD05-42F2-AFED-190F20B8AA86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5BB0F-426A-4A3B-8F07-6B4656063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14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ACE4-DD05-42F2-AFED-190F20B8AA86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5BB0F-426A-4A3B-8F07-6B4656063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802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ACE4-DD05-42F2-AFED-190F20B8AA86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5BB0F-426A-4A3B-8F07-6B4656063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5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ACE4-DD05-42F2-AFED-190F20B8AA86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5BB0F-426A-4A3B-8F07-6B4656063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86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ACE4-DD05-42F2-AFED-190F20B8AA86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5BB0F-426A-4A3B-8F07-6B4656063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914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ACE4-DD05-42F2-AFED-190F20B8AA86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5BB0F-426A-4A3B-8F07-6B4656063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77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ACE4-DD05-42F2-AFED-190F20B8AA86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5BB0F-426A-4A3B-8F07-6B4656063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81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ACE4-DD05-42F2-AFED-190F20B8AA86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5BB0F-426A-4A3B-8F07-6B4656063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54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3ACE4-DD05-42F2-AFED-190F20B8AA86}" type="datetimeFigureOut">
              <a:rPr lang="en-US" smtClean="0"/>
              <a:t>1/2/2018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5BB0F-426A-4A3B-8F07-6B4656063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778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1359228"/>
            <a:ext cx="9144793" cy="4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42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866" y="164309"/>
            <a:ext cx="12235732" cy="652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4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98" y="246612"/>
            <a:ext cx="11937003" cy="636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92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36" y="2267611"/>
            <a:ext cx="11717528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280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74" y="798348"/>
            <a:ext cx="11851651" cy="526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32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87" y="347205"/>
            <a:ext cx="11546825" cy="616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70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78" y="402073"/>
            <a:ext cx="11863844" cy="605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33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349" y="2173115"/>
            <a:ext cx="6145301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86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91" y="1572607"/>
            <a:ext cx="11382218" cy="37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35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35" y="2267611"/>
            <a:ext cx="11363929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54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338" y="174579"/>
            <a:ext cx="9677401" cy="645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05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46" y="203936"/>
            <a:ext cx="11400508" cy="645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96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4" y="472183"/>
            <a:ext cx="12132091" cy="591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516" y="1779889"/>
            <a:ext cx="10418967" cy="32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07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36" y="213081"/>
            <a:ext cx="11540728" cy="643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73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993" y="682514"/>
            <a:ext cx="10864014" cy="549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031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Geniş ekran</PresentationFormat>
  <Paragraphs>0</Paragraphs>
  <Slides>16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Ünite 11</dc:title>
  <dc:creator>Merhaba</dc:creator>
  <cp:lastModifiedBy>Merhaba</cp:lastModifiedBy>
  <cp:revision>5</cp:revision>
  <dcterms:created xsi:type="dcterms:W3CDTF">2018-01-02T13:14:03Z</dcterms:created>
  <dcterms:modified xsi:type="dcterms:W3CDTF">2018-01-02T13:59:14Z</dcterms:modified>
</cp:coreProperties>
</file>