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D624-91F3-4FD3-BBE1-C1F18AB217B9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43E54-C805-4C9C-817A-4744095F5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1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D624-91F3-4FD3-BBE1-C1F18AB217B9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43E54-C805-4C9C-817A-4744095F5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54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D624-91F3-4FD3-BBE1-C1F18AB217B9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43E54-C805-4C9C-817A-4744095F5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94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D624-91F3-4FD3-BBE1-C1F18AB217B9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43E54-C805-4C9C-817A-4744095F5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91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D624-91F3-4FD3-BBE1-C1F18AB217B9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43E54-C805-4C9C-817A-4744095F5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74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D624-91F3-4FD3-BBE1-C1F18AB217B9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43E54-C805-4C9C-817A-4744095F5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41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D624-91F3-4FD3-BBE1-C1F18AB217B9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43E54-C805-4C9C-817A-4744095F5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38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D624-91F3-4FD3-BBE1-C1F18AB217B9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43E54-C805-4C9C-817A-4744095F5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0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D624-91F3-4FD3-BBE1-C1F18AB217B9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43E54-C805-4C9C-817A-4744095F5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17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D624-91F3-4FD3-BBE1-C1F18AB217B9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43E54-C805-4C9C-817A-4744095F5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36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D624-91F3-4FD3-BBE1-C1F18AB217B9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43E54-C805-4C9C-817A-4744095F5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04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6D624-91F3-4FD3-BBE1-C1F18AB217B9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43E54-C805-4C9C-817A-4744095F5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1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495" y="1455312"/>
            <a:ext cx="9144793" cy="41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66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099" y="3548127"/>
            <a:ext cx="4306910" cy="3158401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6891" y="0"/>
            <a:ext cx="12308891" cy="42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19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7" y="1353070"/>
            <a:ext cx="5920633" cy="3890091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121" y="1353070"/>
            <a:ext cx="5193835" cy="389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89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6865"/>
            <a:ext cx="12046740" cy="42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26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30" y="133826"/>
            <a:ext cx="12046740" cy="659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89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620" y="411218"/>
            <a:ext cx="10784759" cy="603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278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64" y="123355"/>
            <a:ext cx="5014511" cy="333692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651" y="123355"/>
            <a:ext cx="5104663" cy="341548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5659" y="3795980"/>
            <a:ext cx="3222267" cy="296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54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22" y="255757"/>
            <a:ext cx="11845555" cy="634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32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466" y="1804275"/>
            <a:ext cx="9541067" cy="324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71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73456"/>
            <a:ext cx="12193057" cy="700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62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992" y="2858439"/>
            <a:ext cx="5598822" cy="3691977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6408" y="0"/>
            <a:ext cx="12278408" cy="28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22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593" y="413396"/>
            <a:ext cx="8279423" cy="575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60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84" y="4470793"/>
            <a:ext cx="4444783" cy="226485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762" y="4142001"/>
            <a:ext cx="2715999" cy="271599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53" y="-108888"/>
            <a:ext cx="12199153" cy="437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332" y="2458120"/>
            <a:ext cx="8063247" cy="4402957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12" y="0"/>
            <a:ext cx="12199153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66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588" y="2191554"/>
            <a:ext cx="5620555" cy="412174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2939"/>
            <a:ext cx="12065030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19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853" y="2984536"/>
            <a:ext cx="4905111" cy="3627151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03" y="174036"/>
            <a:ext cx="11906520" cy="2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22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172" y="2064251"/>
            <a:ext cx="6407039" cy="513073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13802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1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0</Words>
  <Application>Microsoft Office PowerPoint</Application>
  <PresentationFormat>Geniş ekran</PresentationFormat>
  <Paragraphs>0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Ünite 11</dc:title>
  <dc:creator>Merhaba</dc:creator>
  <cp:lastModifiedBy>Merhaba</cp:lastModifiedBy>
  <cp:revision>7</cp:revision>
  <dcterms:created xsi:type="dcterms:W3CDTF">2017-06-29T11:24:18Z</dcterms:created>
  <dcterms:modified xsi:type="dcterms:W3CDTF">2017-06-29T14:10:29Z</dcterms:modified>
</cp:coreProperties>
</file>