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B49F1-34FD-49E5-94A6-92B67A928AC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F1A5-BDFD-4776-A9D2-884D6407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5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7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DAD3-6CB7-4CBB-B132-DFBFA525445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732B-FC10-423B-9C09-9CD25C3F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82332" y="310994"/>
            <a:ext cx="9144000" cy="2387600"/>
          </a:xfrm>
        </p:spPr>
        <p:txBody>
          <a:bodyPr/>
          <a:lstStyle/>
          <a:p>
            <a:r>
              <a:rPr lang="tr-TR" dirty="0" smtClean="0"/>
              <a:t>Ünite 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32" y="3010795"/>
            <a:ext cx="8569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0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70" y="0"/>
            <a:ext cx="9094950" cy="68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31" y="0"/>
            <a:ext cx="9056313" cy="67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43" y="0"/>
            <a:ext cx="9043435" cy="67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9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15" y="0"/>
            <a:ext cx="9133586" cy="68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88" y="1864262"/>
            <a:ext cx="10389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3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2" y="0"/>
            <a:ext cx="8912180" cy="66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11" y="0"/>
            <a:ext cx="9094950" cy="68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26" y="465401"/>
            <a:ext cx="8279086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14" y="36787"/>
            <a:ext cx="9094950" cy="68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4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48" y="0"/>
            <a:ext cx="9172224" cy="68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5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74" y="0"/>
            <a:ext cx="9185102" cy="68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06" y="0"/>
            <a:ext cx="9056314" cy="67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3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84" y="0"/>
            <a:ext cx="9133586" cy="68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53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B93F8E9-A43B-4929-B2C4-3DAAB125514B}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Geniş ekran</PresentationFormat>
  <Paragraphs>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Ünite 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Ünite 3</dc:title>
  <dc:creator>Merhaba</dc:creator>
  <cp:lastModifiedBy>Merhaba</cp:lastModifiedBy>
  <cp:revision>2</cp:revision>
  <dcterms:created xsi:type="dcterms:W3CDTF">2017-05-03T05:53:49Z</dcterms:created>
  <dcterms:modified xsi:type="dcterms:W3CDTF">2017-05-03T05:57:12Z</dcterms:modified>
</cp:coreProperties>
</file>