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1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092E-5E43-48DA-BF87-717359C77E0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9C39-E58B-497B-B28A-1FD7465E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Ünite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4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951" y="1183273"/>
            <a:ext cx="7638950" cy="8596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52" y="2720351"/>
            <a:ext cx="8346147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00" y="2603142"/>
            <a:ext cx="5571455" cy="312001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44" y="912816"/>
            <a:ext cx="1083353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45" y="3471862"/>
            <a:ext cx="4517530" cy="30062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235" y="3471862"/>
            <a:ext cx="4527000" cy="30062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82" y="682748"/>
            <a:ext cx="10571380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8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91" y="552513"/>
            <a:ext cx="11699238" cy="7559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91" y="1308483"/>
            <a:ext cx="11174937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277095"/>
            <a:ext cx="12229636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7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32560" y="2535996"/>
            <a:ext cx="6102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http://www.uzmantv.com/cim-bicme-makineleri-nasil-kullanilir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02" y="1542129"/>
            <a:ext cx="641354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87" y="2069344"/>
            <a:ext cx="6145301" cy="76816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023349" y="1700012"/>
            <a:ext cx="422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KAYNAKLAR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86" y="3006281"/>
            <a:ext cx="614530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490473"/>
            <a:ext cx="11680948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5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42" y="3047866"/>
            <a:ext cx="5255385" cy="31234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7" y="1511892"/>
            <a:ext cx="11040813" cy="118272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671" y="262279"/>
            <a:ext cx="504792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7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999"/>
            <a:ext cx="2523655" cy="25236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71" y="3632652"/>
            <a:ext cx="4232655" cy="29961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387" y="249131"/>
            <a:ext cx="9138696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7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27" y="2593479"/>
            <a:ext cx="3855479" cy="38281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28" y="363825"/>
            <a:ext cx="9230144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60" y="3311480"/>
            <a:ext cx="4810615" cy="27029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43" y="3311480"/>
            <a:ext cx="3436419" cy="27029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60" y="492688"/>
            <a:ext cx="1147366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913" y="2434710"/>
            <a:ext cx="3836228" cy="383622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374"/>
            <a:ext cx="1162608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5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95" y="3356488"/>
            <a:ext cx="2514600" cy="1819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4" y="1685549"/>
            <a:ext cx="1107739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2" y="2395638"/>
            <a:ext cx="12125995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4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</Words>
  <Application>Microsoft Office PowerPoint</Application>
  <PresentationFormat>Geniş ekran</PresentationFormat>
  <Paragraphs>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Ünite 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Ünite 5</dc:title>
  <dc:creator>Merhaba</dc:creator>
  <cp:lastModifiedBy>Merhaba</cp:lastModifiedBy>
  <cp:revision>5</cp:revision>
  <dcterms:created xsi:type="dcterms:W3CDTF">2017-05-16T12:14:35Z</dcterms:created>
  <dcterms:modified xsi:type="dcterms:W3CDTF">2017-05-16T12:44:31Z</dcterms:modified>
</cp:coreProperties>
</file>