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6" r:id="rId8"/>
    <p:sldId id="262" r:id="rId9"/>
    <p:sldId id="277" r:id="rId10"/>
    <p:sldId id="263" r:id="rId11"/>
    <p:sldId id="264" r:id="rId12"/>
    <p:sldId id="278" r:id="rId13"/>
    <p:sldId id="265" r:id="rId14"/>
    <p:sldId id="266" r:id="rId15"/>
    <p:sldId id="279" r:id="rId16"/>
    <p:sldId id="267" r:id="rId17"/>
    <p:sldId id="268" r:id="rId18"/>
    <p:sldId id="270" r:id="rId19"/>
    <p:sldId id="271" r:id="rId20"/>
    <p:sldId id="269" r:id="rId21"/>
    <p:sldId id="272" r:id="rId22"/>
    <p:sldId id="273" r:id="rId23"/>
    <p:sldId id="275" r:id="rId24"/>
    <p:sldId id="274" r:id="rId2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8D489-6526-40AB-A657-61651ABA736C}" type="datetimeFigureOut">
              <a:rPr lang="tr-TR" smtClean="0"/>
              <a:t>14.06.2017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F52FB-CF53-4D65-8603-C1ABD32219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2427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8D489-6526-40AB-A657-61651ABA736C}" type="datetimeFigureOut">
              <a:rPr lang="tr-TR" smtClean="0"/>
              <a:t>14.06.2017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F52FB-CF53-4D65-8603-C1ABD32219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0178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8D489-6526-40AB-A657-61651ABA736C}" type="datetimeFigureOut">
              <a:rPr lang="tr-TR" smtClean="0"/>
              <a:t>14.06.2017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F52FB-CF53-4D65-8603-C1ABD32219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756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8D489-6526-40AB-A657-61651ABA736C}" type="datetimeFigureOut">
              <a:rPr lang="tr-TR" smtClean="0"/>
              <a:t>14.06.2017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F52FB-CF53-4D65-8603-C1ABD32219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5659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8D489-6526-40AB-A657-61651ABA736C}" type="datetimeFigureOut">
              <a:rPr lang="tr-TR" smtClean="0"/>
              <a:t>14.06.2017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F52FB-CF53-4D65-8603-C1ABD32219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4901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8D489-6526-40AB-A657-61651ABA736C}" type="datetimeFigureOut">
              <a:rPr lang="tr-TR" smtClean="0"/>
              <a:t>14.06.2017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F52FB-CF53-4D65-8603-C1ABD32219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8984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8D489-6526-40AB-A657-61651ABA736C}" type="datetimeFigureOut">
              <a:rPr lang="tr-TR" smtClean="0"/>
              <a:t>14.06.2017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F52FB-CF53-4D65-8603-C1ABD32219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2167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8D489-6526-40AB-A657-61651ABA736C}" type="datetimeFigureOut">
              <a:rPr lang="tr-TR" smtClean="0"/>
              <a:t>14.06.2017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F52FB-CF53-4D65-8603-C1ABD32219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9608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8D489-6526-40AB-A657-61651ABA736C}" type="datetimeFigureOut">
              <a:rPr lang="tr-TR" smtClean="0"/>
              <a:t>14.06.2017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F52FB-CF53-4D65-8603-C1ABD32219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8609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8D489-6526-40AB-A657-61651ABA736C}" type="datetimeFigureOut">
              <a:rPr lang="tr-TR" smtClean="0"/>
              <a:t>14.06.2017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F52FB-CF53-4D65-8603-C1ABD32219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7099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8D489-6526-40AB-A657-61651ABA736C}" type="datetimeFigureOut">
              <a:rPr lang="tr-TR" smtClean="0"/>
              <a:t>14.06.2017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F52FB-CF53-4D65-8603-C1ABD32219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8694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8D489-6526-40AB-A657-61651ABA736C}" type="datetimeFigureOut">
              <a:rPr lang="tr-TR" smtClean="0"/>
              <a:t>14.06.2017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F52FB-CF53-4D65-8603-C1ABD32219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848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39888"/>
            <a:ext cx="7772400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9119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3" y="279400"/>
            <a:ext cx="9394826" cy="629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2499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803275"/>
            <a:ext cx="9175750" cy="524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116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416824" cy="4245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1642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541338"/>
            <a:ext cx="9120187" cy="577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343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52152" cy="6496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0452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80963"/>
            <a:ext cx="8609013" cy="669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920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639"/>
            <a:ext cx="6928621" cy="6608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31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3" y="690563"/>
            <a:ext cx="9371013" cy="547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6838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238" y="233363"/>
            <a:ext cx="9388476" cy="638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0296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238" y="69850"/>
            <a:ext cx="9388476" cy="671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982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365125"/>
            <a:ext cx="8870950" cy="612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251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96850"/>
            <a:ext cx="9182100" cy="646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3733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7968885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8197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" y="149225"/>
            <a:ext cx="9272588" cy="655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543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050" y="73025"/>
            <a:ext cx="9437688" cy="671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5603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1157288"/>
            <a:ext cx="7426325" cy="454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565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73025"/>
            <a:ext cx="9431338" cy="671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018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34" y="0"/>
            <a:ext cx="9023350" cy="46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126038"/>
            <a:ext cx="4478609" cy="2539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50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1047750"/>
            <a:ext cx="9023350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062"/>
            <a:ext cx="246697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009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120650"/>
            <a:ext cx="9090025" cy="661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2672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334963"/>
            <a:ext cx="7535863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025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0" y="560388"/>
            <a:ext cx="9461500" cy="573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4453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52736"/>
            <a:ext cx="6192688" cy="4106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193976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0</Words>
  <Application>Microsoft Office PowerPoint</Application>
  <PresentationFormat>Ekran Gösterisi (4:3)</PresentationFormat>
  <Paragraphs>0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24</vt:i4>
      </vt:variant>
    </vt:vector>
  </HeadingPairs>
  <TitlesOfParts>
    <vt:vector size="25" baseType="lpstr"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Ünite 9</dc:title>
  <dc:creator>SENAY</dc:creator>
  <cp:lastModifiedBy>SENAY</cp:lastModifiedBy>
  <cp:revision>12</cp:revision>
  <dcterms:created xsi:type="dcterms:W3CDTF">2017-06-12T07:29:29Z</dcterms:created>
  <dcterms:modified xsi:type="dcterms:W3CDTF">2017-06-14T06:38:06Z</dcterms:modified>
</cp:coreProperties>
</file>